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 txBox="1"/>
          <p:nvPr/>
        </p:nvSpPr>
        <p:spPr>
          <a:xfrm>
            <a:off x="0" y="-360"/>
            <a:ext cx="10237320" cy="5756400"/>
          </a:xfrm>
          <a:prstGeom prst="rect">
            <a:avLst/>
          </a:prstGeom>
          <a:blipFill rotWithShape="0">
            <a:blip r:embed="rId1"/>
            <a:stretch/>
          </a:blipFill>
          <a:ln w="0">
            <a:noFill/>
          </a:ln>
        </p:spPr>
        <p:txBody>
          <a:bodyPr lIns="90000" rIns="90000" tIns="45000" bIns="45000" anchor="t" anchorCtr="1">
            <a:noAutofit/>
          </a:bodyPr>
          <a:p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2026-01-12T10:02:31Z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